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9" roundtripDataSignature="AMtx7midl4wvl+IpxeR1YGKgY8ZcG4TH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3c56184f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3c56184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3c56184fb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e3c56184f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30" l="0" r="0" t="30"/>
          <a:stretch/>
        </p:blipFill>
        <p:spPr>
          <a:xfrm>
            <a:off x="0" y="38100"/>
            <a:ext cx="16256000" cy="9075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30" l="0" r="0" t="30"/>
          <a:stretch/>
        </p:blipFill>
        <p:spPr>
          <a:xfrm>
            <a:off x="0" y="38100"/>
            <a:ext cx="16256000" cy="9075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1"/>
          <p:cNvPicPr preferRelativeResize="0"/>
          <p:nvPr/>
        </p:nvPicPr>
        <p:blipFill rotWithShape="1">
          <a:blip r:embed="rId3">
            <a:alphaModFix/>
          </a:blip>
          <a:srcRect b="30" l="0" r="0" t="30"/>
          <a:stretch/>
        </p:blipFill>
        <p:spPr>
          <a:xfrm>
            <a:off x="0" y="38100"/>
            <a:ext cx="16256000" cy="9075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2"/>
          <p:cNvPicPr preferRelativeResize="0"/>
          <p:nvPr/>
        </p:nvPicPr>
        <p:blipFill rotWithShape="1">
          <a:blip r:embed="rId3">
            <a:alphaModFix/>
          </a:blip>
          <a:srcRect b="30" l="0" r="0" t="30"/>
          <a:stretch/>
        </p:blipFill>
        <p:spPr>
          <a:xfrm>
            <a:off x="0" y="38100"/>
            <a:ext cx="16256000" cy="9075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3"/>
          <p:cNvPicPr preferRelativeResize="0"/>
          <p:nvPr/>
        </p:nvPicPr>
        <p:blipFill rotWithShape="1">
          <a:blip r:embed="rId3">
            <a:alphaModFix/>
          </a:blip>
          <a:srcRect b="30" l="0" r="0" t="30"/>
          <a:stretch/>
        </p:blipFill>
        <p:spPr>
          <a:xfrm>
            <a:off x="0" y="38100"/>
            <a:ext cx="16256000" cy="9075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maž text CASE FILE: Telekopí fraud" id="104" name="Google Shape;104;g3e3c56184fb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3500" y="0"/>
            <a:ext cx="1638300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maž text CASE FILE: Telekopí fraud" id="114" name="Google Shape;114;g3e3c56184fb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3500" y="0"/>
            <a:ext cx="1638300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 b="30" l="0" r="0" t="30"/>
          <a:stretch/>
        </p:blipFill>
        <p:spPr>
          <a:xfrm>
            <a:off x="0" y="38100"/>
            <a:ext cx="16256000" cy="9075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/>
          <p:cNvPicPr preferRelativeResize="0"/>
          <p:nvPr/>
        </p:nvPicPr>
        <p:blipFill rotWithShape="1">
          <a:blip r:embed="rId3">
            <a:alphaModFix/>
          </a:blip>
          <a:srcRect b="30" l="0" r="0" t="30"/>
          <a:stretch/>
        </p:blipFill>
        <p:spPr>
          <a:xfrm>
            <a:off x="0" y="38100"/>
            <a:ext cx="16256000" cy="9075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